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70" r:id="rId2"/>
    <p:sldId id="257" r:id="rId3"/>
    <p:sldId id="265" r:id="rId4"/>
    <p:sldId id="261" r:id="rId5"/>
    <p:sldId id="266" r:id="rId6"/>
    <p:sldId id="276" r:id="rId7"/>
    <p:sldId id="277" r:id="rId8"/>
    <p:sldId id="275" r:id="rId9"/>
    <p:sldId id="278" r:id="rId10"/>
    <p:sldId id="287" r:id="rId11"/>
    <p:sldId id="271" r:id="rId12"/>
    <p:sldId id="281" r:id="rId13"/>
    <p:sldId id="282" r:id="rId14"/>
    <p:sldId id="279" r:id="rId15"/>
    <p:sldId id="280" r:id="rId16"/>
    <p:sldId id="283" r:id="rId17"/>
    <p:sldId id="284" r:id="rId18"/>
    <p:sldId id="286" r:id="rId19"/>
    <p:sldId id="285" r:id="rId20"/>
    <p:sldId id="272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1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7"/>
            <a:ext cx="8674100" cy="3809359"/>
          </a:xfrm>
        </p:spPr>
        <p:txBody>
          <a:bodyPr/>
          <a:lstStyle/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 nguồn chương trình được lưu trữ tại: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https://github.com/ng-ha/shop-quan-ao (Frontend)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https://github.com/Duc111095/shop-qa (Backend)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https://shop-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ao.netlify.app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/app 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2934B-3E6C-E1B3-4552-E1FC9B7E7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15280"/>
            <a:ext cx="7772400" cy="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Header, navigation bar, banner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B6CDE-C47A-3E50-15C7-27BAEE62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6" y="1556951"/>
            <a:ext cx="8052748" cy="46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Sản phẩm nổi bật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90FE8-64A2-012F-099B-2CEA1A2B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78943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Ý kiến khách hàng, thương hiệu hợp tác,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03D5-C37E-A30E-9114-AA7CD15E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92122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Danh mục sản phẩm</a:t>
            </a:r>
            <a:r>
              <a:rPr lang="vi-VN" sz="2400" dirty="0"/>
              <a:t>: thời trang nam, nữ, trẻ 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17A8E-4FE0-BBA7-89DF-C14BC45D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79" y="1549057"/>
            <a:ext cx="5540642" cy="43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Sản phẩm</a:t>
            </a:r>
            <a:r>
              <a:rPr lang="vi-VN" sz="2400" dirty="0"/>
              <a:t>: hình ảnh, tên sản phẩm, giá (trước và sau giảm giá), chất liệu, kích cỡ có sẵn.</a:t>
            </a:r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301CF-10B8-AFE2-3D81-AFBC116B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9194"/>
            <a:ext cx="7772400" cy="29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Giỏ hàng</a:t>
            </a:r>
            <a:r>
              <a:rPr lang="vi-VN" sz="2400" dirty="0"/>
              <a:t>: danh sách sản phẩm đã chọn, thêm, xoá, cập nhật số lượng từng sản phẩm, tổng tiền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30277-4503-92D6-A927-19ED6F0B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1788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thanh toán</a:t>
            </a:r>
            <a:r>
              <a:rPr lang="vi-VN" sz="2400" dirty="0"/>
              <a:t>: form nhập thông tin khách hàng (họ tên, email, số điện thoại, địa chỉ) và phương thức thanh toán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E3D78-267F-54E0-B3FA-5655E58C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55641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Liên hệ</a:t>
            </a:r>
            <a:r>
              <a:rPr lang="vi-VN" sz="2400" dirty="0"/>
              <a:t>: nhập thông tin khách hàng, nội dung liên hệ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E0A02-9582-3B32-F7CB-88B4604F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0990"/>
            <a:ext cx="7772400" cy="44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4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quản trị dành cho admin</a:t>
            </a:r>
            <a:r>
              <a:rPr lang="vi-VN" sz="2400" dirty="0"/>
              <a:t>: xem danh sách sản phẩm, thao tác thêm, sửa, xoá sản phẩm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9F20D-82A4-F2C7-4288-F057964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1687791"/>
            <a:ext cx="7772400" cy="45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801150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 err="1">
                <a:solidFill>
                  <a:schemeClr val="tx1"/>
                </a:solidFill>
              </a:rPr>
              <a:t>Xây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dựng</a:t>
            </a:r>
            <a:r>
              <a:rPr lang="en-US" sz="4000" dirty="0">
                <a:solidFill>
                  <a:schemeClr val="tx1"/>
                </a:solidFill>
              </a:rPr>
              <a:t> website </a:t>
            </a:r>
            <a:r>
              <a:rPr lang="en-US" sz="4000" dirty="0" err="1">
                <a:solidFill>
                  <a:schemeClr val="tx1"/>
                </a:solidFill>
              </a:rPr>
              <a:t>bán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hàng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thời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trang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Việt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30921" y="3197839"/>
            <a:ext cx="4228544" cy="1867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 err="1">
                <a:solidFill>
                  <a:schemeClr val="tx1"/>
                </a:solidFill>
              </a:rPr>
              <a:t>Môn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học</a:t>
            </a:r>
            <a:r>
              <a:rPr lang="en-US" sz="1800" b="0" dirty="0">
                <a:solidFill>
                  <a:schemeClr val="tx1"/>
                </a:solidFill>
              </a:rPr>
              <a:t>: Project 1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Thành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nhóm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Huỳnh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Đức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Hàn</a:t>
            </a:r>
            <a:r>
              <a:rPr lang="en-US" sz="1800" b="0" dirty="0">
                <a:solidFill>
                  <a:schemeClr val="tx1"/>
                </a:solidFill>
              </a:rPr>
              <a:t> Minh </a:t>
            </a:r>
            <a:r>
              <a:rPr lang="en-US" sz="1800" b="0" dirty="0" err="1">
                <a:solidFill>
                  <a:schemeClr val="tx1"/>
                </a:solidFill>
              </a:rPr>
              <a:t>Hoà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Thanh </a:t>
            </a:r>
            <a:r>
              <a:rPr lang="en-US" sz="1800" b="0" dirty="0" err="1">
                <a:solidFill>
                  <a:schemeClr val="tx1"/>
                </a:solidFill>
              </a:rPr>
              <a:t>Hà</a:t>
            </a:r>
            <a:endParaRPr lang="en-US" sz="1800" b="0" dirty="0">
              <a:solidFill>
                <a:schemeClr val="tx1"/>
              </a:solidFill>
            </a:endParaRPr>
          </a:p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Giáo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hướng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dẫn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  <a:r>
              <a:rPr lang="en-US" sz="1800" b="0" dirty="0" err="1">
                <a:solidFill>
                  <a:schemeClr val="tx1"/>
                </a:solidFill>
              </a:rPr>
              <a:t>ThS</a:t>
            </a:r>
            <a:r>
              <a:rPr lang="en-US" sz="1800" b="0" dirty="0">
                <a:solidFill>
                  <a:schemeClr val="tx1"/>
                </a:solidFill>
              </a:rPr>
              <a:t>. </a:t>
            </a:r>
            <a:r>
              <a:rPr lang="en-US" sz="1800" b="0" dirty="0" err="1">
                <a:solidFill>
                  <a:schemeClr val="tx1"/>
                </a:solidFill>
              </a:rPr>
              <a:t>Nhữ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Thị</a:t>
            </a:r>
            <a:r>
              <a:rPr lang="en-US" sz="1800" b="0" dirty="0">
                <a:solidFill>
                  <a:schemeClr val="tx1"/>
                </a:solidFill>
              </a:rPr>
              <a:t> Nga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Triển khai &amp; Kết quả đạt được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b="1" dirty="0"/>
              <a:t>Triển khai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được triển khai trên Netlify.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Đảm bảo tương thích với các trình duyệt phổ biến.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/>
          </a:p>
          <a:p>
            <a:r>
              <a:rPr lang="vi-VN" b="1" dirty="0"/>
              <a:t>Kết quả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hoạt động ổn định, giao diện thân thiện.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Đáp ứng đầy đủ các chức năng đề ra.</a:t>
            </a:r>
          </a:p>
        </p:txBody>
      </p:sp>
    </p:spTree>
    <p:extLst>
      <p:ext uri="{BB962C8B-B14F-4D97-AF65-F5344CB8AC3E}">
        <p14:creationId xmlns:p14="http://schemas.microsoft.com/office/powerpoint/2010/main" val="299458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093628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&amp;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241658" cy="33971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Lý do chọn đề tài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Sự phát triển mạnh mẽ của thương mại điện tử.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Nhu cầu mua sắm thời trang trực tuyến ngày càng tăng.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Mong muốn xây dựng một nền tảng bán hàng chuyên nghiệp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Mục tiêu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Phát triển website bán hàng thời trang với giao diện thân thiện và dễ dàng sử dụng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Cung cấp đầy đủ chức năng: xem sản phẩm, giỏ hàng, thanh toán, liên hệ, đăng ký, đăng nhập có phân quyền, quản lý sản phẩm với quyền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662D7-712F-E8CB-55BB-2CABA0F77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13" y="4238368"/>
            <a:ext cx="3989374" cy="19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&amp;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C09058-F89D-9DA6-0CF6-4BFF53F186F2}"/>
              </a:ext>
            </a:extLst>
          </p:cNvPr>
          <p:cNvSpPr txBox="1">
            <a:spLocks/>
          </p:cNvSpPr>
          <p:nvPr/>
        </p:nvSpPr>
        <p:spPr>
          <a:xfrm>
            <a:off x="406369" y="1189485"/>
            <a:ext cx="8181577" cy="3246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Ngôn ngữ lập trình</a:t>
            </a:r>
            <a:r>
              <a:rPr lang="vi-VN" dirty="0"/>
              <a:t>: </a:t>
            </a:r>
          </a:p>
          <a:p>
            <a:pPr marL="457200" lvl="1" indent="0">
              <a:buNone/>
            </a:pPr>
            <a:r>
              <a:rPr lang="vi-VN" dirty="0"/>
              <a:t>- FE: HTML, CSS, JavaScript</a:t>
            </a:r>
            <a:br>
              <a:rPr lang="vi-VN" dirty="0"/>
            </a:br>
            <a:r>
              <a:rPr lang="vi-VN" dirty="0"/>
              <a:t>- BE: Java (Spring Boot)</a:t>
            </a:r>
          </a:p>
          <a:p>
            <a:r>
              <a:rPr lang="vi-VN" b="1" dirty="0"/>
              <a:t>Công cụ phát triển</a:t>
            </a:r>
            <a:r>
              <a:rPr lang="vi-VN" dirty="0"/>
              <a:t>: VSCode, IntelliJ IDEA</a:t>
            </a:r>
          </a:p>
          <a:p>
            <a:r>
              <a:rPr lang="vi-VN" b="1" dirty="0"/>
              <a:t>Công cụ quản lý mã nguồn</a:t>
            </a:r>
            <a:r>
              <a:rPr lang="vi-VN" dirty="0"/>
              <a:t>: Git</a:t>
            </a:r>
          </a:p>
          <a:p>
            <a:r>
              <a:rPr lang="vi-VN" b="1" dirty="0"/>
              <a:t>Hosting</a:t>
            </a:r>
            <a:r>
              <a:rPr lang="vi-VN" dirty="0"/>
              <a:t>: Netlify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B311D-FB83-3FCE-F624-7E7065B6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9" y="4332473"/>
            <a:ext cx="2088292" cy="110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0CB37-B074-61FB-4AC5-20E8E309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" y="4425921"/>
            <a:ext cx="2051222" cy="115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AFF53-E03E-C99E-8F19-315F001BF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36" y="4686382"/>
            <a:ext cx="677559" cy="67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FBCB51-4794-D959-AD2E-A90812545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11" y="4332473"/>
            <a:ext cx="1973820" cy="1340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F1DA3-1D4E-187C-A528-C42E59456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76" y="4670240"/>
            <a:ext cx="1973821" cy="6713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D661E0-3921-E4F7-F491-D48947C67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14" y="4603678"/>
            <a:ext cx="858505" cy="85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32E78D-5291-F0C2-6973-95884B09B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34" y="4603678"/>
            <a:ext cx="830683" cy="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Đối tượng người dùng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Khách hàng: xem sản phẩm, đặt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 viên: quản lý sản phẩm, đơn hàng.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CC1D-EE16-83C6-B20E-4D24487C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6" y="2767191"/>
            <a:ext cx="3579227" cy="35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Chức năng chính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Trang chủ: hiển thị sản phẩm nổi bật, ý kiến khách hàng, thương hiệu hợp tác.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Danh mục sản phẩm: thời trang nam, nữ, trẻ 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Chi tiết sản phẩm: hình ảnh, tên sản phẩm, giá cả, chất liệu, kích cỡ.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Giỏ hàng: thêm, xóa, cập nhật số lượng từng sản phẩm.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Thanh toán: nhập thông tin khách hàng, phương thức thanh toán.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trị: thêm/sửa/xóa sản phẩm, xem đơn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Liên hệ: nhập thông tin khách hàng, nội dung liên hệ</a:t>
            </a:r>
            <a:endParaRPr lang="en-US" dirty="0"/>
          </a:p>
          <a:p>
            <a:pPr marL="457200" lvl="1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7161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thực thể liên kết</a:t>
            </a:r>
            <a:r>
              <a:rPr lang="vi-VN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4D5CA-05B5-CD6D-8ED9-9780ECEB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3" y="1778676"/>
            <a:ext cx="7772400" cy="45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use-case</a:t>
            </a:r>
            <a:r>
              <a:rPr lang="vi-VN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7512F-6A3F-80DC-77E0-E88D8B7D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747598"/>
            <a:ext cx="7229218" cy="43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6308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Mô hình dữ liệu quan hệ:</a:t>
            </a:r>
            <a:endParaRPr lang="vi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21FF4-FADF-27FA-486D-2E61D4380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390" y="1546671"/>
            <a:ext cx="5863220" cy="52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3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719</Words>
  <Application>Microsoft Macintosh PowerPoint</Application>
  <PresentationFormat>On-screen Show (4:3)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Times New Roman</vt:lpstr>
      <vt:lpstr>Office Theme</vt:lpstr>
      <vt:lpstr>PowerPoint Presentation</vt:lpstr>
      <vt:lpstr>PowerPoint Presentation</vt:lpstr>
      <vt:lpstr>Lý do chọn đề tài &amp; Mục tiêu</vt:lpstr>
      <vt:lpstr>Công nghệ &amp; Công cụ sử dụng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Mã nguồn chương trình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Triển khai &amp; Kết quả đạt được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Hà Nguyễn</cp:lastModifiedBy>
  <cp:revision>12</cp:revision>
  <dcterms:created xsi:type="dcterms:W3CDTF">2021-05-28T04:32:29Z</dcterms:created>
  <dcterms:modified xsi:type="dcterms:W3CDTF">2025-05-17T07:07:51Z</dcterms:modified>
</cp:coreProperties>
</file>